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8" d="100"/>
          <a:sy n="5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Job\biobank\bisphosphonate\guideline\table_manu%20(Autosaved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/>
              <a:t>Breast </a:t>
            </a:r>
            <a:r>
              <a:rPr lang="en-US" sz="2800"/>
              <a:t>cancer risk modification </a:t>
            </a:r>
            <a:r>
              <a:rPr lang="en-US" sz="2800" dirty="0"/>
              <a:t>by concurrent statins use</a:t>
            </a:r>
          </a:p>
        </c:rich>
      </c:tx>
      <c:layout>
        <c:manualLayout>
          <c:xMode val="edge"/>
          <c:yMode val="edge"/>
          <c:x val="9.6776244376647058E-2"/>
          <c:y val="2.450326201247184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152053888168322"/>
          <c:y val="0.1721396366217614"/>
          <c:w val="0.69854997200504088"/>
          <c:h val="0.642971199237277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 3_concurrent medication'!$A$5</c:f>
              <c:strCache>
                <c:ptCount val="1"/>
                <c:pt idx="0">
                  <c:v>breast cancer risk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5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 3_concurrent medication'!$B$4:$F$4</c:f>
              <c:strCache>
                <c:ptCount val="5"/>
                <c:pt idx="0">
                  <c:v>deno</c:v>
                </c:pt>
                <c:pt idx="1">
                  <c:v>deno+stat</c:v>
                </c:pt>
                <c:pt idx="2">
                  <c:v>stat</c:v>
                </c:pt>
                <c:pt idx="3">
                  <c:v>BP+stat</c:v>
                </c:pt>
                <c:pt idx="4">
                  <c:v>BP</c:v>
                </c:pt>
              </c:strCache>
            </c:strRef>
          </c:cat>
          <c:val>
            <c:numRef>
              <c:f>'Fig 3_concurrent medication'!$B$5:$F$5</c:f>
              <c:numCache>
                <c:formatCode>0.000%</c:formatCode>
                <c:ptCount val="5"/>
                <c:pt idx="0">
                  <c:v>1.542E-2</c:v>
                </c:pt>
                <c:pt idx="1">
                  <c:v>8.9300000000000004E-3</c:v>
                </c:pt>
                <c:pt idx="2">
                  <c:v>6.4799999999999996E-3</c:v>
                </c:pt>
                <c:pt idx="3">
                  <c:v>7.62E-3</c:v>
                </c:pt>
                <c:pt idx="4">
                  <c:v>5.1599999999999997E-3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0-4347-882A-8D14054D4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895168"/>
        <c:axId val="79910400"/>
      </c:barChart>
      <c:catAx>
        <c:axId val="79895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500" b="1" i="0" baseline="0"/>
            </a:pPr>
            <a:endParaRPr lang="en-US"/>
          </a:p>
        </c:txPr>
        <c:crossAx val="79910400"/>
        <c:crosses val="autoZero"/>
        <c:auto val="1"/>
        <c:lblAlgn val="ctr"/>
        <c:lblOffset val="100"/>
        <c:noMultiLvlLbl val="0"/>
      </c:catAx>
      <c:valAx>
        <c:axId val="79910400"/>
        <c:scaling>
          <c:orientation val="minMax"/>
        </c:scaling>
        <c:delete val="0"/>
        <c:axPos val="l"/>
        <c:majorGridlines/>
        <c:numFmt formatCode="0.000%" sourceLinked="1"/>
        <c:majorTickMark val="out"/>
        <c:minorTickMark val="none"/>
        <c:tickLblPos val="nextTo"/>
        <c:crossAx val="7989516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500" baseline="0"/>
            </a:pPr>
            <a:endParaRPr lang="en-US"/>
          </a:p>
        </c:txPr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AFB79-B65F-439E-8A4E-E5FD01D27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854EE9-E32D-4BD5-9383-EAD359D89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78C8A-4E30-4B38-BE34-9848B3AA8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2BB61-AB37-4D2F-904A-80C1A63DB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4331A-4F6F-46E1-9717-3974F5528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55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CD4D-0ACE-4868-ADB7-2B240BB26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D337F-AA46-4EE0-97FE-83FB14CE6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597B0-647C-4FE1-89E2-B3C99369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E304-2F93-426B-8FD2-D65C9657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A5570-21EF-4351-9FA0-B4DC8D3A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64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E5335-826A-4BFF-857F-24918AB3B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71EFC-301E-4327-BAAC-2B799E11C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D4AC6-A60B-4DDC-BF69-4D1C9B4C1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2EFF7-57EC-46C4-8CA4-FFF06C4E0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B566B-40A2-4249-A36D-AF429DAD5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70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0EB7-4CFD-4E55-BD48-32164A32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4A635-53A0-4F1D-9115-320314CDB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DD7A81-7C68-4084-80B7-8C5A6C124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EB0EB-296A-4F9A-8FAD-8EC353084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09CA7B-E801-499D-9021-00CCAEDEE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BF585-1F9B-4C70-861F-746F1E04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3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245B5-C436-4F96-9B28-9E552B486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AEF8D-6CF2-416C-9F75-5F2F0CC58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6A7B7-555D-4589-83BE-A8F0E233B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F97EE4-9D52-4A79-8A85-99D6C2D7D2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D7C44C-81EB-40EE-A28C-A9AC69026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9D3534-084A-4609-B7B8-896EC0AB2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4D9AAA-A35E-4FFE-9CDB-4F8770E97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437946-2D5D-45E5-AB96-C02EF50B5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7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53DE6-C189-4BF1-BCA8-8EA20CF7D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65A2F2-8660-424D-BDB1-79373808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E8FA5A-2C8B-4C69-A3EA-C9396E909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7E83C-D66B-4EC0-BA48-747A98B2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5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3BE017-7957-4637-9C05-E60564993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58A380-6CD8-45E1-9866-877AEB5B4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62228-19B5-4634-A5C8-A1B02AE09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50B0F-2C5B-461A-9FCC-8C728C853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D736C-096A-475A-BE7D-544BE3D1C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FB748-5CDD-4A77-9DBF-4B1BAA5DB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C7CF11-C82E-4CE0-8BDD-CC6E8312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56C09-1329-4C57-9D1D-07A789139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99AFC7-A094-42D8-B79F-38244F63F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70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08B5B-4C5B-4099-B7F7-75BFEADCC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B6D560-6F0C-4124-A726-44716BBAC1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CE393-4AA0-47B8-87C2-9D1F1DD2E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CFB01-42D2-486B-B309-ECBC0F11E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CEC4A2-1143-4512-B41F-8EE8C015A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A49CF-1FCD-4D13-986C-C262B6675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75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043D9-1AF5-464B-AD52-0D48A9DB9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5F002A-DD5A-464B-9D7A-532511239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D58BC-87AD-469C-B797-9E68BD7D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40429-1534-47CA-85F6-F253F4A7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C745F-59B8-40FE-8F82-89EB2BDE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63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4AE079-C5B2-4FD2-97B0-175C758063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86B7BD-1167-41A3-8FDD-3C1EDDFC5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DACC8-A195-48BE-8EAF-0B2C7DB07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6ABCC-284A-4BD2-8C7B-C50A592CB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E92D5-4FDB-417F-8698-2C6357FAB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08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9D3F8D-5582-4963-89C4-6680DB1A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B7C6F-A233-49A3-ABFB-08EBA9F07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EB962-8F80-44DC-8935-FFD112F73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FC791-2A9A-42DE-8941-652EF9518CAE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4D250-7507-47EA-8D44-D85E4C430B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67D1D-0D3F-4E71-84E2-DF97877A6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E0645-96A3-4306-B2DB-B5FE1DFD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233804"/>
              </p:ext>
            </p:extLst>
          </p:nvPr>
        </p:nvGraphicFramePr>
        <p:xfrm>
          <a:off x="786809" y="439839"/>
          <a:ext cx="10664456" cy="5567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342F4C2-6004-4CD0-8739-41AF630D7F2F}"/>
              </a:ext>
            </a:extLst>
          </p:cNvPr>
          <p:cNvSpPr txBox="1"/>
          <p:nvPr/>
        </p:nvSpPr>
        <p:spPr>
          <a:xfrm>
            <a:off x="1850065" y="5720316"/>
            <a:ext cx="8676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Deno</a:t>
            </a:r>
            <a:r>
              <a:rPr lang="en-US" dirty="0"/>
              <a:t>: denosumab,</a:t>
            </a:r>
          </a:p>
          <a:p>
            <a:r>
              <a:rPr lang="en-US" dirty="0"/>
              <a:t>Stat: statins</a:t>
            </a:r>
          </a:p>
          <a:p>
            <a:r>
              <a:rPr lang="en-US" dirty="0"/>
              <a:t>BP: bisphosphonates </a:t>
            </a:r>
          </a:p>
        </p:txBody>
      </p:sp>
    </p:spTree>
    <p:extLst>
      <p:ext uri="{BB962C8B-B14F-4D97-AF65-F5344CB8AC3E}">
        <p14:creationId xmlns:p14="http://schemas.microsoft.com/office/powerpoint/2010/main" val="2607177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18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 Zhang</dc:creator>
  <cp:lastModifiedBy>lei Zhang</cp:lastModifiedBy>
  <cp:revision>3</cp:revision>
  <dcterms:created xsi:type="dcterms:W3CDTF">2019-09-08T23:45:50Z</dcterms:created>
  <dcterms:modified xsi:type="dcterms:W3CDTF">2020-02-08T23:40:23Z</dcterms:modified>
</cp:coreProperties>
</file>